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4"/>
  </p:sldMasterIdLst>
  <p:sldIdLst>
    <p:sldId id="256" r:id="rId5"/>
  </p:sldIdLst>
  <p:sldSz cx="6616700" cy="4210050"/>
  <p:notesSz cx="6616700" cy="4210050"/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084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6830794-7B8F-5195-ED8C-C010426C8EA0}" name="Carsten Alexander Wagner" initials="CW" userId="S::carsten.wagner@physiol.uzh.ch::4fd95b8d-821d-4ce7-b571-51f1dbd9f8b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CBEB"/>
    <a:srgbClr val="71AAE0"/>
    <a:srgbClr val="C1E5F5"/>
    <a:srgbClr val="046A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40"/>
    <p:restoredTop sz="94697"/>
  </p:normalViewPr>
  <p:slideViewPr>
    <p:cSldViewPr>
      <p:cViewPr varScale="1">
        <p:scale>
          <a:sx n="167" d="100"/>
          <a:sy n="167" d="100"/>
        </p:scale>
        <p:origin x="1524" y="138"/>
      </p:cViewPr>
      <p:guideLst>
        <p:guide orient="horz" pos="2880"/>
        <p:guide pos="208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89136-C6F6-E4CE-0B9D-4DAE6A6FFE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7088" y="689006"/>
            <a:ext cx="4962525" cy="1465721"/>
          </a:xfrm>
        </p:spPr>
        <p:txBody>
          <a:bodyPr anchor="b"/>
          <a:lstStyle>
            <a:lvl1pPr algn="ctr">
              <a:defRPr sz="3256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DBF7A0-4648-B420-3F8E-0F23386974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7088" y="2211251"/>
            <a:ext cx="4962525" cy="1016454"/>
          </a:xfrm>
        </p:spPr>
        <p:txBody>
          <a:bodyPr/>
          <a:lstStyle>
            <a:lvl1pPr marL="0" indent="0" algn="ctr">
              <a:buNone/>
              <a:defRPr sz="1302"/>
            </a:lvl1pPr>
            <a:lvl2pPr marL="248122" indent="0" algn="ctr">
              <a:buNone/>
              <a:defRPr sz="1085"/>
            </a:lvl2pPr>
            <a:lvl3pPr marL="496245" indent="0" algn="ctr">
              <a:buNone/>
              <a:defRPr sz="977"/>
            </a:lvl3pPr>
            <a:lvl4pPr marL="744367" indent="0" algn="ctr">
              <a:buNone/>
              <a:defRPr sz="868"/>
            </a:lvl4pPr>
            <a:lvl5pPr marL="992490" indent="0" algn="ctr">
              <a:buNone/>
              <a:defRPr sz="868"/>
            </a:lvl5pPr>
            <a:lvl6pPr marL="1240612" indent="0" algn="ctr">
              <a:buNone/>
              <a:defRPr sz="868"/>
            </a:lvl6pPr>
            <a:lvl7pPr marL="1488735" indent="0" algn="ctr">
              <a:buNone/>
              <a:defRPr sz="868"/>
            </a:lvl7pPr>
            <a:lvl8pPr marL="1736857" indent="0" algn="ctr">
              <a:buNone/>
              <a:defRPr sz="868"/>
            </a:lvl8pPr>
            <a:lvl9pPr marL="1984980" indent="0" algn="ctr">
              <a:buNone/>
              <a:defRPr sz="868"/>
            </a:lvl9pPr>
          </a:lstStyle>
          <a:p>
            <a:r>
              <a:rPr lang="en-US"/>
              <a:t>Click to edit Master subtitle style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2FA52-35F8-B28C-E1C2-A7E280603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A4AA37-E3AC-7830-E416-A9B32AD21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6ACC12-D59D-5624-A5D7-7367BB8B8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560557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F75BB-9A45-04AE-8EEB-92C7D25FF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3E1150-964C-6856-22E7-95D7C04424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D07AB2-B687-72C4-8D8C-2B6478CBD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C8955-4711-0170-C240-27932B03D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1F9D8-D998-CCAB-32B6-9A6AEB5E3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365405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AC2CF-C775-F9D8-C5B3-0CFBB2897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452" y="1049589"/>
            <a:ext cx="5706904" cy="1751264"/>
          </a:xfrm>
        </p:spPr>
        <p:txBody>
          <a:bodyPr anchor="b"/>
          <a:lstStyle>
            <a:lvl1pPr>
              <a:defRPr sz="3256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2805C6-407A-B891-F8D9-A48ABA33D2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1452" y="2817421"/>
            <a:ext cx="5706904" cy="920948"/>
          </a:xfrm>
        </p:spPr>
        <p:txBody>
          <a:bodyPr/>
          <a:lstStyle>
            <a:lvl1pPr marL="0" indent="0">
              <a:buNone/>
              <a:defRPr sz="1302">
                <a:solidFill>
                  <a:schemeClr val="tx1">
                    <a:tint val="82000"/>
                  </a:schemeClr>
                </a:solidFill>
              </a:defRPr>
            </a:lvl1pPr>
            <a:lvl2pPr marL="248122" indent="0">
              <a:buNone/>
              <a:defRPr sz="1085">
                <a:solidFill>
                  <a:schemeClr val="tx1">
                    <a:tint val="82000"/>
                  </a:schemeClr>
                </a:solidFill>
              </a:defRPr>
            </a:lvl2pPr>
            <a:lvl3pPr marL="496245" indent="0">
              <a:buNone/>
              <a:defRPr sz="977">
                <a:solidFill>
                  <a:schemeClr val="tx1">
                    <a:tint val="82000"/>
                  </a:schemeClr>
                </a:solidFill>
              </a:defRPr>
            </a:lvl3pPr>
            <a:lvl4pPr marL="744367" indent="0">
              <a:buNone/>
              <a:defRPr sz="868">
                <a:solidFill>
                  <a:schemeClr val="tx1">
                    <a:tint val="82000"/>
                  </a:schemeClr>
                </a:solidFill>
              </a:defRPr>
            </a:lvl4pPr>
            <a:lvl5pPr marL="992490" indent="0">
              <a:buNone/>
              <a:defRPr sz="868">
                <a:solidFill>
                  <a:schemeClr val="tx1">
                    <a:tint val="82000"/>
                  </a:schemeClr>
                </a:solidFill>
              </a:defRPr>
            </a:lvl5pPr>
            <a:lvl6pPr marL="1240612" indent="0">
              <a:buNone/>
              <a:defRPr sz="868">
                <a:solidFill>
                  <a:schemeClr val="tx1">
                    <a:tint val="82000"/>
                  </a:schemeClr>
                </a:solidFill>
              </a:defRPr>
            </a:lvl6pPr>
            <a:lvl7pPr marL="1488735" indent="0">
              <a:buNone/>
              <a:defRPr sz="868">
                <a:solidFill>
                  <a:schemeClr val="tx1">
                    <a:tint val="82000"/>
                  </a:schemeClr>
                </a:solidFill>
              </a:defRPr>
            </a:lvl7pPr>
            <a:lvl8pPr marL="1736857" indent="0">
              <a:buNone/>
              <a:defRPr sz="868">
                <a:solidFill>
                  <a:schemeClr val="tx1">
                    <a:tint val="82000"/>
                  </a:schemeClr>
                </a:solidFill>
              </a:defRPr>
            </a:lvl8pPr>
            <a:lvl9pPr marL="1984980" indent="0">
              <a:buNone/>
              <a:defRPr sz="868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2C04A-5095-127B-3F8C-602659FE6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F755D-0FBC-A302-61A4-C139EB088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C7192-E139-E0A7-8A22-8BEE31984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674361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00A8D-2FCE-2AEA-5FFA-31F38C7DF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FCFA2C-A16C-B594-0921-47360E9433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4898" y="1120731"/>
            <a:ext cx="2812098" cy="26712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06150F-0F17-ACF0-D004-AD073CD228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704" y="1120731"/>
            <a:ext cx="2812098" cy="26712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4EF6E5-A88E-0B19-3270-FF90A69DF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EDE4DC-A3FA-AD43-F104-B7F6E4F81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4089B9-CB5E-AED6-0FCB-09A80DAE7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84356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6413-C599-3B64-1491-B111150BA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760" y="224147"/>
            <a:ext cx="5706904" cy="8137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D5F842-D061-7522-0135-7B139001F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760" y="1032047"/>
            <a:ext cx="2799174" cy="505790"/>
          </a:xfrm>
        </p:spPr>
        <p:txBody>
          <a:bodyPr anchor="b"/>
          <a:lstStyle>
            <a:lvl1pPr marL="0" indent="0">
              <a:buNone/>
              <a:defRPr sz="1302" b="1"/>
            </a:lvl1pPr>
            <a:lvl2pPr marL="248122" indent="0">
              <a:buNone/>
              <a:defRPr sz="1085" b="1"/>
            </a:lvl2pPr>
            <a:lvl3pPr marL="496245" indent="0">
              <a:buNone/>
              <a:defRPr sz="977" b="1"/>
            </a:lvl3pPr>
            <a:lvl4pPr marL="744367" indent="0">
              <a:buNone/>
              <a:defRPr sz="868" b="1"/>
            </a:lvl4pPr>
            <a:lvl5pPr marL="992490" indent="0">
              <a:buNone/>
              <a:defRPr sz="868" b="1"/>
            </a:lvl5pPr>
            <a:lvl6pPr marL="1240612" indent="0">
              <a:buNone/>
              <a:defRPr sz="868" b="1"/>
            </a:lvl6pPr>
            <a:lvl7pPr marL="1488735" indent="0">
              <a:buNone/>
              <a:defRPr sz="868" b="1"/>
            </a:lvl7pPr>
            <a:lvl8pPr marL="1736857" indent="0">
              <a:buNone/>
              <a:defRPr sz="868" b="1"/>
            </a:lvl8pPr>
            <a:lvl9pPr marL="1984980" indent="0">
              <a:buNone/>
              <a:defRPr sz="86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224C1D-1A7D-FC0F-1CCF-29DFE12D92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760" y="1537838"/>
            <a:ext cx="2799174" cy="22619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BF3789-AF65-9246-2AB0-0307A949F0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349705" y="1032047"/>
            <a:ext cx="2812959" cy="505790"/>
          </a:xfrm>
        </p:spPr>
        <p:txBody>
          <a:bodyPr anchor="b"/>
          <a:lstStyle>
            <a:lvl1pPr marL="0" indent="0">
              <a:buNone/>
              <a:defRPr sz="1302" b="1"/>
            </a:lvl1pPr>
            <a:lvl2pPr marL="248122" indent="0">
              <a:buNone/>
              <a:defRPr sz="1085" b="1"/>
            </a:lvl2pPr>
            <a:lvl3pPr marL="496245" indent="0">
              <a:buNone/>
              <a:defRPr sz="977" b="1"/>
            </a:lvl3pPr>
            <a:lvl4pPr marL="744367" indent="0">
              <a:buNone/>
              <a:defRPr sz="868" b="1"/>
            </a:lvl4pPr>
            <a:lvl5pPr marL="992490" indent="0">
              <a:buNone/>
              <a:defRPr sz="868" b="1"/>
            </a:lvl5pPr>
            <a:lvl6pPr marL="1240612" indent="0">
              <a:buNone/>
              <a:defRPr sz="868" b="1"/>
            </a:lvl6pPr>
            <a:lvl7pPr marL="1488735" indent="0">
              <a:buNone/>
              <a:defRPr sz="868" b="1"/>
            </a:lvl7pPr>
            <a:lvl8pPr marL="1736857" indent="0">
              <a:buNone/>
              <a:defRPr sz="868" b="1"/>
            </a:lvl8pPr>
            <a:lvl9pPr marL="1984980" indent="0">
              <a:buNone/>
              <a:defRPr sz="86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7B5878-B97F-DB40-A1AD-493E4C95E6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349705" y="1537838"/>
            <a:ext cx="2812959" cy="22619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DBFA2C-E934-CA1B-8D11-6DFC4828D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577F87-124B-6B5E-2410-FE75DF99C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C14D35-BE49-1B51-A5A6-8420A41C2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596101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07B5D-1C38-BDC2-21D2-522E93B5C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45AD26-C397-6CFC-D0BF-9BC33C87B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5F242B-E5A2-FC43-905A-C316C1FC9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34B827-CA85-9DE7-9DC3-52E7A2AF8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099896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37E3FD-244D-1E8E-DB61-FD38FAAC5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1A8F4C-6885-1A66-8336-C70606239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35ED3B-5C21-E97F-8CCE-799F6EF58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018498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15ADF-0A17-C817-6124-188EC59A1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760" y="280670"/>
            <a:ext cx="2134058" cy="982345"/>
          </a:xfrm>
        </p:spPr>
        <p:txBody>
          <a:bodyPr anchor="b"/>
          <a:lstStyle>
            <a:lvl1pPr>
              <a:defRPr sz="1737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2763F-0B37-E2DB-4C1A-811AAD158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2960" y="606170"/>
            <a:ext cx="3349704" cy="2991864"/>
          </a:xfrm>
        </p:spPr>
        <p:txBody>
          <a:bodyPr/>
          <a:lstStyle>
            <a:lvl1pPr>
              <a:defRPr sz="1737"/>
            </a:lvl1pPr>
            <a:lvl2pPr>
              <a:defRPr sz="1520"/>
            </a:lvl2pPr>
            <a:lvl3pPr>
              <a:defRPr sz="1302"/>
            </a:lvl3pPr>
            <a:lvl4pPr>
              <a:defRPr sz="1085"/>
            </a:lvl4pPr>
            <a:lvl5pPr>
              <a:defRPr sz="1085"/>
            </a:lvl5pPr>
            <a:lvl6pPr>
              <a:defRPr sz="1085"/>
            </a:lvl6pPr>
            <a:lvl7pPr>
              <a:defRPr sz="1085"/>
            </a:lvl7pPr>
            <a:lvl8pPr>
              <a:defRPr sz="1085"/>
            </a:lvl8pPr>
            <a:lvl9pPr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A6150C-7229-AB13-ED8F-A05D139CD4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5760" y="1263015"/>
            <a:ext cx="2134058" cy="2339892"/>
          </a:xfrm>
        </p:spPr>
        <p:txBody>
          <a:bodyPr/>
          <a:lstStyle>
            <a:lvl1pPr marL="0" indent="0">
              <a:buNone/>
              <a:defRPr sz="868"/>
            </a:lvl1pPr>
            <a:lvl2pPr marL="248122" indent="0">
              <a:buNone/>
              <a:defRPr sz="760"/>
            </a:lvl2pPr>
            <a:lvl3pPr marL="496245" indent="0">
              <a:buNone/>
              <a:defRPr sz="651"/>
            </a:lvl3pPr>
            <a:lvl4pPr marL="744367" indent="0">
              <a:buNone/>
              <a:defRPr sz="543"/>
            </a:lvl4pPr>
            <a:lvl5pPr marL="992490" indent="0">
              <a:buNone/>
              <a:defRPr sz="543"/>
            </a:lvl5pPr>
            <a:lvl6pPr marL="1240612" indent="0">
              <a:buNone/>
              <a:defRPr sz="543"/>
            </a:lvl6pPr>
            <a:lvl7pPr marL="1488735" indent="0">
              <a:buNone/>
              <a:defRPr sz="543"/>
            </a:lvl7pPr>
            <a:lvl8pPr marL="1736857" indent="0">
              <a:buNone/>
              <a:defRPr sz="543"/>
            </a:lvl8pPr>
            <a:lvl9pPr marL="1984980" indent="0">
              <a:buNone/>
              <a:defRPr sz="54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FEF8D0-5BAE-9D7B-78B2-7ACFE2183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BD92A2-88C9-62A5-DF6D-54152C8F4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922610-08F7-1DD9-6735-4E3EB15EC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327544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ECAF7-1957-3390-1A26-1186D69FF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760" y="280670"/>
            <a:ext cx="2134058" cy="982345"/>
          </a:xfrm>
        </p:spPr>
        <p:txBody>
          <a:bodyPr anchor="b"/>
          <a:lstStyle>
            <a:lvl1pPr>
              <a:defRPr sz="1737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E318CB-E77F-B38D-45E3-5F20417041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812960" y="606170"/>
            <a:ext cx="3349704" cy="2991864"/>
          </a:xfrm>
        </p:spPr>
        <p:txBody>
          <a:bodyPr/>
          <a:lstStyle>
            <a:lvl1pPr marL="0" indent="0">
              <a:buNone/>
              <a:defRPr sz="1737"/>
            </a:lvl1pPr>
            <a:lvl2pPr marL="248122" indent="0">
              <a:buNone/>
              <a:defRPr sz="1520"/>
            </a:lvl2pPr>
            <a:lvl3pPr marL="496245" indent="0">
              <a:buNone/>
              <a:defRPr sz="1302"/>
            </a:lvl3pPr>
            <a:lvl4pPr marL="744367" indent="0">
              <a:buNone/>
              <a:defRPr sz="1085"/>
            </a:lvl4pPr>
            <a:lvl5pPr marL="992490" indent="0">
              <a:buNone/>
              <a:defRPr sz="1085"/>
            </a:lvl5pPr>
            <a:lvl6pPr marL="1240612" indent="0">
              <a:buNone/>
              <a:defRPr sz="1085"/>
            </a:lvl6pPr>
            <a:lvl7pPr marL="1488735" indent="0">
              <a:buNone/>
              <a:defRPr sz="1085"/>
            </a:lvl7pPr>
            <a:lvl8pPr marL="1736857" indent="0">
              <a:buNone/>
              <a:defRPr sz="1085"/>
            </a:lvl8pPr>
            <a:lvl9pPr marL="1984980" indent="0">
              <a:buNone/>
              <a:defRPr sz="1085"/>
            </a:lvl9pPr>
          </a:lstStyle>
          <a:p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B397D9-2A47-8760-CF0F-B2378E0345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5760" y="1263015"/>
            <a:ext cx="2134058" cy="2339892"/>
          </a:xfrm>
        </p:spPr>
        <p:txBody>
          <a:bodyPr/>
          <a:lstStyle>
            <a:lvl1pPr marL="0" indent="0">
              <a:buNone/>
              <a:defRPr sz="868"/>
            </a:lvl1pPr>
            <a:lvl2pPr marL="248122" indent="0">
              <a:buNone/>
              <a:defRPr sz="760"/>
            </a:lvl2pPr>
            <a:lvl3pPr marL="496245" indent="0">
              <a:buNone/>
              <a:defRPr sz="651"/>
            </a:lvl3pPr>
            <a:lvl4pPr marL="744367" indent="0">
              <a:buNone/>
              <a:defRPr sz="543"/>
            </a:lvl4pPr>
            <a:lvl5pPr marL="992490" indent="0">
              <a:buNone/>
              <a:defRPr sz="543"/>
            </a:lvl5pPr>
            <a:lvl6pPr marL="1240612" indent="0">
              <a:buNone/>
              <a:defRPr sz="543"/>
            </a:lvl6pPr>
            <a:lvl7pPr marL="1488735" indent="0">
              <a:buNone/>
              <a:defRPr sz="543"/>
            </a:lvl7pPr>
            <a:lvl8pPr marL="1736857" indent="0">
              <a:buNone/>
              <a:defRPr sz="543"/>
            </a:lvl8pPr>
            <a:lvl9pPr marL="1984980" indent="0">
              <a:buNone/>
              <a:defRPr sz="54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AA6061-C8C8-0107-F96D-D2CA648A0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0E096-A35E-CBA0-FBD5-8BB97C700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575E08-0718-504D-E09E-D6301080A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173357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531F3-ADE0-D22D-448E-6887711BC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8D7C9A-C9F3-DD20-E4A7-BE22F49203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492107-4A40-77C6-7AEE-A68488B98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1200E2-CF33-B908-F60D-F75321106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03C8AE-4461-9795-66FE-7057E5586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16302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B7EBB4-FFDD-01D9-F791-84717EB53B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735076" y="224146"/>
            <a:ext cx="1426726" cy="35678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3D8439-0E72-35E4-FC92-A41C6BB8F0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4898" y="224146"/>
            <a:ext cx="4197469" cy="35678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5B21C9-C09B-AE9F-9A53-5D6001380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C4E9D-C5E1-8C18-51C0-C0992E0C4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EDDB8A-B98A-7257-CB0A-016369431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502251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CaeciliaLTPro-85Heavy"/>
                <a:cs typeface="CaeciliaLTPro-85Heavy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30835" y="968311"/>
            <a:ext cx="2878264" cy="27786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407600" y="968311"/>
            <a:ext cx="2878264" cy="27786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3164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C2C8A5-E788-8318-3ECA-342E2B284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898" y="224147"/>
            <a:ext cx="5706904" cy="8137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A442A4-DACE-B72B-0947-6F8B39C36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4898" y="1120731"/>
            <a:ext cx="5706904" cy="2671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1E3A9-D5AF-8A82-B4E6-23EB4A5085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4898" y="3902093"/>
            <a:ext cx="1488758" cy="2241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5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CE14B3-D2A5-90B7-A264-993B83ED95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91782" y="3902093"/>
            <a:ext cx="2233136" cy="2241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5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901D57-15CD-BF59-0BC9-CE43EC96EE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73044" y="3902093"/>
            <a:ext cx="1488758" cy="2241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5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F15528-21DE-4FAA-801E-634DDDAF4B2B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357582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defTabSz="496245" rtl="0" eaLnBrk="1" latinLnBrk="0" hangingPunct="1">
        <a:lnSpc>
          <a:spcPct val="90000"/>
        </a:lnSpc>
        <a:spcBef>
          <a:spcPct val="0"/>
        </a:spcBef>
        <a:buNone/>
        <a:defRPr sz="238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4061" indent="-124061" algn="l" defTabSz="496245" rtl="0" eaLnBrk="1" latinLnBrk="0" hangingPunct="1">
        <a:lnSpc>
          <a:spcPct val="90000"/>
        </a:lnSpc>
        <a:spcBef>
          <a:spcPts val="543"/>
        </a:spcBef>
        <a:buFont typeface="Arial" panose="020B0604020202020204" pitchFamily="34" charset="0"/>
        <a:buChar char="•"/>
        <a:defRPr sz="1520" kern="1200">
          <a:solidFill>
            <a:schemeClr val="tx1"/>
          </a:solidFill>
          <a:latin typeface="+mn-lt"/>
          <a:ea typeface="+mn-ea"/>
          <a:cs typeface="+mn-cs"/>
        </a:defRPr>
      </a:lvl1pPr>
      <a:lvl2pPr marL="372184" indent="-124061" algn="l" defTabSz="496245" rtl="0" eaLnBrk="1" latinLnBrk="0" hangingPunct="1">
        <a:lnSpc>
          <a:spcPct val="90000"/>
        </a:lnSpc>
        <a:spcBef>
          <a:spcPts val="271"/>
        </a:spcBef>
        <a:buFont typeface="Arial" panose="020B0604020202020204" pitchFamily="34" charset="0"/>
        <a:buChar char="•"/>
        <a:defRPr sz="1302" kern="1200">
          <a:solidFill>
            <a:schemeClr val="tx1"/>
          </a:solidFill>
          <a:latin typeface="+mn-lt"/>
          <a:ea typeface="+mn-ea"/>
          <a:cs typeface="+mn-cs"/>
        </a:defRPr>
      </a:lvl2pPr>
      <a:lvl3pPr marL="620306" indent="-124061" algn="l" defTabSz="496245" rtl="0" eaLnBrk="1" latinLnBrk="0" hangingPunct="1">
        <a:lnSpc>
          <a:spcPct val="90000"/>
        </a:lnSpc>
        <a:spcBef>
          <a:spcPts val="271"/>
        </a:spcBef>
        <a:buFont typeface="Arial" panose="020B0604020202020204" pitchFamily="34" charset="0"/>
        <a:buChar char="•"/>
        <a:defRPr sz="1085" kern="1200">
          <a:solidFill>
            <a:schemeClr val="tx1"/>
          </a:solidFill>
          <a:latin typeface="+mn-lt"/>
          <a:ea typeface="+mn-ea"/>
          <a:cs typeface="+mn-cs"/>
        </a:defRPr>
      </a:lvl3pPr>
      <a:lvl4pPr marL="868429" indent="-124061" algn="l" defTabSz="496245" rtl="0" eaLnBrk="1" latinLnBrk="0" hangingPunct="1">
        <a:lnSpc>
          <a:spcPct val="90000"/>
        </a:lnSpc>
        <a:spcBef>
          <a:spcPts val="271"/>
        </a:spcBef>
        <a:buFont typeface="Arial" panose="020B0604020202020204" pitchFamily="34" charset="0"/>
        <a:buChar char="•"/>
        <a:defRPr sz="977" kern="1200">
          <a:solidFill>
            <a:schemeClr val="tx1"/>
          </a:solidFill>
          <a:latin typeface="+mn-lt"/>
          <a:ea typeface="+mn-ea"/>
          <a:cs typeface="+mn-cs"/>
        </a:defRPr>
      </a:lvl4pPr>
      <a:lvl5pPr marL="1116551" indent="-124061" algn="l" defTabSz="496245" rtl="0" eaLnBrk="1" latinLnBrk="0" hangingPunct="1">
        <a:lnSpc>
          <a:spcPct val="90000"/>
        </a:lnSpc>
        <a:spcBef>
          <a:spcPts val="271"/>
        </a:spcBef>
        <a:buFont typeface="Arial" panose="020B0604020202020204" pitchFamily="34" charset="0"/>
        <a:buChar char="•"/>
        <a:defRPr sz="977" kern="1200">
          <a:solidFill>
            <a:schemeClr val="tx1"/>
          </a:solidFill>
          <a:latin typeface="+mn-lt"/>
          <a:ea typeface="+mn-ea"/>
          <a:cs typeface="+mn-cs"/>
        </a:defRPr>
      </a:lvl5pPr>
      <a:lvl6pPr marL="1364673" indent="-124061" algn="l" defTabSz="496245" rtl="0" eaLnBrk="1" latinLnBrk="0" hangingPunct="1">
        <a:lnSpc>
          <a:spcPct val="90000"/>
        </a:lnSpc>
        <a:spcBef>
          <a:spcPts val="271"/>
        </a:spcBef>
        <a:buFont typeface="Arial" panose="020B0604020202020204" pitchFamily="34" charset="0"/>
        <a:buChar char="•"/>
        <a:defRPr sz="977" kern="1200">
          <a:solidFill>
            <a:schemeClr val="tx1"/>
          </a:solidFill>
          <a:latin typeface="+mn-lt"/>
          <a:ea typeface="+mn-ea"/>
          <a:cs typeface="+mn-cs"/>
        </a:defRPr>
      </a:lvl6pPr>
      <a:lvl7pPr marL="1612796" indent="-124061" algn="l" defTabSz="496245" rtl="0" eaLnBrk="1" latinLnBrk="0" hangingPunct="1">
        <a:lnSpc>
          <a:spcPct val="90000"/>
        </a:lnSpc>
        <a:spcBef>
          <a:spcPts val="271"/>
        </a:spcBef>
        <a:buFont typeface="Arial" panose="020B0604020202020204" pitchFamily="34" charset="0"/>
        <a:buChar char="•"/>
        <a:defRPr sz="977" kern="1200">
          <a:solidFill>
            <a:schemeClr val="tx1"/>
          </a:solidFill>
          <a:latin typeface="+mn-lt"/>
          <a:ea typeface="+mn-ea"/>
          <a:cs typeface="+mn-cs"/>
        </a:defRPr>
      </a:lvl7pPr>
      <a:lvl8pPr marL="1860918" indent="-124061" algn="l" defTabSz="496245" rtl="0" eaLnBrk="1" latinLnBrk="0" hangingPunct="1">
        <a:lnSpc>
          <a:spcPct val="90000"/>
        </a:lnSpc>
        <a:spcBef>
          <a:spcPts val="271"/>
        </a:spcBef>
        <a:buFont typeface="Arial" panose="020B0604020202020204" pitchFamily="34" charset="0"/>
        <a:buChar char="•"/>
        <a:defRPr sz="977" kern="1200">
          <a:solidFill>
            <a:schemeClr val="tx1"/>
          </a:solidFill>
          <a:latin typeface="+mn-lt"/>
          <a:ea typeface="+mn-ea"/>
          <a:cs typeface="+mn-cs"/>
        </a:defRPr>
      </a:lvl8pPr>
      <a:lvl9pPr marL="2109041" indent="-124061" algn="l" defTabSz="496245" rtl="0" eaLnBrk="1" latinLnBrk="0" hangingPunct="1">
        <a:lnSpc>
          <a:spcPct val="90000"/>
        </a:lnSpc>
        <a:spcBef>
          <a:spcPts val="271"/>
        </a:spcBef>
        <a:buFont typeface="Arial" panose="020B0604020202020204" pitchFamily="34" charset="0"/>
        <a:buChar char="•"/>
        <a:defRPr sz="97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496245" rtl="0" eaLnBrk="1" latinLnBrk="0" hangingPunct="1">
        <a:defRPr sz="977" kern="1200">
          <a:solidFill>
            <a:schemeClr val="tx1"/>
          </a:solidFill>
          <a:latin typeface="+mn-lt"/>
          <a:ea typeface="+mn-ea"/>
          <a:cs typeface="+mn-cs"/>
        </a:defRPr>
      </a:lvl1pPr>
      <a:lvl2pPr marL="248122" algn="l" defTabSz="496245" rtl="0" eaLnBrk="1" latinLnBrk="0" hangingPunct="1">
        <a:defRPr sz="977" kern="1200">
          <a:solidFill>
            <a:schemeClr val="tx1"/>
          </a:solidFill>
          <a:latin typeface="+mn-lt"/>
          <a:ea typeface="+mn-ea"/>
          <a:cs typeface="+mn-cs"/>
        </a:defRPr>
      </a:lvl2pPr>
      <a:lvl3pPr marL="496245" algn="l" defTabSz="496245" rtl="0" eaLnBrk="1" latinLnBrk="0" hangingPunct="1">
        <a:defRPr sz="977" kern="1200">
          <a:solidFill>
            <a:schemeClr val="tx1"/>
          </a:solidFill>
          <a:latin typeface="+mn-lt"/>
          <a:ea typeface="+mn-ea"/>
          <a:cs typeface="+mn-cs"/>
        </a:defRPr>
      </a:lvl3pPr>
      <a:lvl4pPr marL="744367" algn="l" defTabSz="496245" rtl="0" eaLnBrk="1" latinLnBrk="0" hangingPunct="1">
        <a:defRPr sz="977" kern="1200">
          <a:solidFill>
            <a:schemeClr val="tx1"/>
          </a:solidFill>
          <a:latin typeface="+mn-lt"/>
          <a:ea typeface="+mn-ea"/>
          <a:cs typeface="+mn-cs"/>
        </a:defRPr>
      </a:lvl4pPr>
      <a:lvl5pPr marL="992490" algn="l" defTabSz="496245" rtl="0" eaLnBrk="1" latinLnBrk="0" hangingPunct="1">
        <a:defRPr sz="977" kern="1200">
          <a:solidFill>
            <a:schemeClr val="tx1"/>
          </a:solidFill>
          <a:latin typeface="+mn-lt"/>
          <a:ea typeface="+mn-ea"/>
          <a:cs typeface="+mn-cs"/>
        </a:defRPr>
      </a:lvl5pPr>
      <a:lvl6pPr marL="1240612" algn="l" defTabSz="496245" rtl="0" eaLnBrk="1" latinLnBrk="0" hangingPunct="1">
        <a:defRPr sz="977" kern="1200">
          <a:solidFill>
            <a:schemeClr val="tx1"/>
          </a:solidFill>
          <a:latin typeface="+mn-lt"/>
          <a:ea typeface="+mn-ea"/>
          <a:cs typeface="+mn-cs"/>
        </a:defRPr>
      </a:lvl6pPr>
      <a:lvl7pPr marL="1488735" algn="l" defTabSz="496245" rtl="0" eaLnBrk="1" latinLnBrk="0" hangingPunct="1">
        <a:defRPr sz="977" kern="1200">
          <a:solidFill>
            <a:schemeClr val="tx1"/>
          </a:solidFill>
          <a:latin typeface="+mn-lt"/>
          <a:ea typeface="+mn-ea"/>
          <a:cs typeface="+mn-cs"/>
        </a:defRPr>
      </a:lvl7pPr>
      <a:lvl8pPr marL="1736857" algn="l" defTabSz="496245" rtl="0" eaLnBrk="1" latinLnBrk="0" hangingPunct="1">
        <a:defRPr sz="977" kern="1200">
          <a:solidFill>
            <a:schemeClr val="tx1"/>
          </a:solidFill>
          <a:latin typeface="+mn-lt"/>
          <a:ea typeface="+mn-ea"/>
          <a:cs typeface="+mn-cs"/>
        </a:defRPr>
      </a:lvl8pPr>
      <a:lvl9pPr marL="1984980" algn="l" defTabSz="496245" rtl="0" eaLnBrk="1" latinLnBrk="0" hangingPunct="1">
        <a:defRPr sz="97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57506" y="3633930"/>
            <a:ext cx="11106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FFFFFF"/>
                </a:solidFill>
                <a:latin typeface="CaeciliaLTPro-75Bold"/>
                <a:cs typeface="CaeciliaLTPro-75Bold"/>
              </a:rPr>
              <a:t>Conclusion</a:t>
            </a:r>
            <a:r>
              <a:rPr sz="1000" b="1" spc="-10" dirty="0">
                <a:solidFill>
                  <a:srgbClr val="FFFFFF"/>
                </a:solidFill>
                <a:latin typeface="CaeciliaLTPro-75Bold"/>
                <a:cs typeface="CaeciliaLTPro-75Bold"/>
              </a:rPr>
              <a:t> </a:t>
            </a:r>
            <a:r>
              <a:rPr sz="1000" b="1" dirty="0">
                <a:solidFill>
                  <a:srgbClr val="FFFFFF"/>
                </a:solidFill>
                <a:latin typeface="CaeciliaLTPro-75Bold"/>
                <a:cs typeface="CaeciliaLTPro-75Bold"/>
              </a:rPr>
              <a:t>line</a:t>
            </a:r>
            <a:r>
              <a:rPr sz="1000" b="1" spc="-10" dirty="0">
                <a:solidFill>
                  <a:srgbClr val="FFFFFF"/>
                </a:solidFill>
                <a:latin typeface="CaeciliaLTPro-75Bold"/>
                <a:cs typeface="CaeciliaLTPro-75Bold"/>
              </a:rPr>
              <a:t> </a:t>
            </a:r>
            <a:r>
              <a:rPr sz="1000" b="1" spc="-50" dirty="0">
                <a:solidFill>
                  <a:srgbClr val="FFFFFF"/>
                </a:solidFill>
                <a:latin typeface="CaeciliaLTPro-75Bold"/>
                <a:cs typeface="CaeciliaLTPro-75Bold"/>
              </a:rPr>
              <a:t>1</a:t>
            </a:r>
            <a:endParaRPr sz="1000" dirty="0">
              <a:latin typeface="CaeciliaLTPro-75Bold"/>
              <a:cs typeface="CaeciliaLTPro-75Bold"/>
            </a:endParaRPr>
          </a:p>
          <a:p>
            <a:pPr marL="12700">
              <a:lnSpc>
                <a:spcPct val="100000"/>
              </a:lnSpc>
            </a:pPr>
            <a:r>
              <a:rPr sz="1000" b="1" dirty="0">
                <a:solidFill>
                  <a:srgbClr val="FFFFFF"/>
                </a:solidFill>
                <a:latin typeface="CaeciliaLTPro-75Bold"/>
                <a:cs typeface="CaeciliaLTPro-75Bold"/>
              </a:rPr>
              <a:t>Conclusion</a:t>
            </a:r>
            <a:r>
              <a:rPr sz="1000" b="1" spc="-10" dirty="0">
                <a:solidFill>
                  <a:srgbClr val="FFFFFF"/>
                </a:solidFill>
                <a:latin typeface="CaeciliaLTPro-75Bold"/>
                <a:cs typeface="CaeciliaLTPro-75Bold"/>
              </a:rPr>
              <a:t> </a:t>
            </a:r>
            <a:r>
              <a:rPr sz="1000" b="1" dirty="0">
                <a:solidFill>
                  <a:srgbClr val="FFFFFF"/>
                </a:solidFill>
                <a:latin typeface="CaeciliaLTPro-75Bold"/>
                <a:cs typeface="CaeciliaLTPro-75Bold"/>
              </a:rPr>
              <a:t>line</a:t>
            </a:r>
            <a:r>
              <a:rPr sz="1000" b="1" spc="-10" dirty="0">
                <a:solidFill>
                  <a:srgbClr val="FFFFFF"/>
                </a:solidFill>
                <a:latin typeface="CaeciliaLTPro-75Bold"/>
                <a:cs typeface="CaeciliaLTPro-75Bold"/>
              </a:rPr>
              <a:t> </a:t>
            </a:r>
            <a:r>
              <a:rPr sz="1000" b="1" spc="-50" dirty="0">
                <a:solidFill>
                  <a:srgbClr val="FFFFFF"/>
                </a:solidFill>
                <a:latin typeface="CaeciliaLTPro-75Bold"/>
                <a:cs typeface="CaeciliaLTPro-75Bold"/>
              </a:rPr>
              <a:t>2</a:t>
            </a:r>
            <a:endParaRPr sz="1000" dirty="0">
              <a:latin typeface="CaeciliaLTPro-75Bold"/>
              <a:cs typeface="CaeciliaLTPro-75Bold"/>
            </a:endParaRPr>
          </a:p>
          <a:p>
            <a:pPr marL="12700">
              <a:lnSpc>
                <a:spcPct val="100000"/>
              </a:lnSpc>
            </a:pPr>
            <a:r>
              <a:rPr sz="1000" b="1" dirty="0">
                <a:solidFill>
                  <a:srgbClr val="FFFFFF"/>
                </a:solidFill>
                <a:latin typeface="CaeciliaLTPro-75Bold"/>
                <a:cs typeface="CaeciliaLTPro-75Bold"/>
              </a:rPr>
              <a:t>Conclusion</a:t>
            </a:r>
            <a:r>
              <a:rPr sz="1000" b="1" spc="-10" dirty="0">
                <a:solidFill>
                  <a:srgbClr val="FFFFFF"/>
                </a:solidFill>
                <a:latin typeface="CaeciliaLTPro-75Bold"/>
                <a:cs typeface="CaeciliaLTPro-75Bold"/>
              </a:rPr>
              <a:t> </a:t>
            </a:r>
            <a:r>
              <a:rPr sz="1000" b="1" dirty="0">
                <a:solidFill>
                  <a:srgbClr val="FFFFFF"/>
                </a:solidFill>
                <a:latin typeface="CaeciliaLTPro-75Bold"/>
                <a:cs typeface="CaeciliaLTPro-75Bold"/>
              </a:rPr>
              <a:t>line</a:t>
            </a:r>
            <a:r>
              <a:rPr sz="1000" b="1" spc="-10" dirty="0">
                <a:solidFill>
                  <a:srgbClr val="FFFFFF"/>
                </a:solidFill>
                <a:latin typeface="CaeciliaLTPro-75Bold"/>
                <a:cs typeface="CaeciliaLTPro-75Bold"/>
              </a:rPr>
              <a:t> </a:t>
            </a:r>
            <a:r>
              <a:rPr sz="1000" b="1" spc="-50" dirty="0">
                <a:solidFill>
                  <a:srgbClr val="FFFFFF"/>
                </a:solidFill>
                <a:latin typeface="CaeciliaLTPro-75Bold"/>
                <a:cs typeface="CaeciliaLTPro-75Bold"/>
              </a:rPr>
              <a:t>3</a:t>
            </a:r>
            <a:endParaRPr sz="1000" dirty="0">
              <a:latin typeface="CaeciliaLTPro-75Bold"/>
              <a:cs typeface="CaeciliaLTPro-75Bold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84350" y="124298"/>
            <a:ext cx="4678756" cy="5975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GB" sz="1400" b="1" dirty="0">
                <a:solidFill>
                  <a:srgbClr val="FFFFFF"/>
                </a:solidFill>
                <a:latin typeface="CaeciliaLTPro-75Bold"/>
                <a:cs typeface="CaeciliaLTPro-75Bold"/>
              </a:rPr>
              <a:t>Title</a:t>
            </a:r>
            <a:r>
              <a:rPr lang="en-GB" sz="1400" b="1" spc="-10" dirty="0">
                <a:solidFill>
                  <a:srgbClr val="FFFFFF"/>
                </a:solidFill>
                <a:latin typeface="CaeciliaLTPro-75Bold"/>
                <a:cs typeface="CaeciliaLTPro-75Bold"/>
              </a:rPr>
              <a:t> </a:t>
            </a:r>
            <a:r>
              <a:rPr lang="en-GB" sz="1400" b="1" dirty="0">
                <a:solidFill>
                  <a:srgbClr val="FFFFFF"/>
                </a:solidFill>
                <a:latin typeface="CaeciliaLTPro-75Bold"/>
                <a:cs typeface="CaeciliaLTPro-75Bold"/>
              </a:rPr>
              <a:t>line</a:t>
            </a:r>
            <a:r>
              <a:rPr lang="en-GB" sz="1400" b="1" spc="-10" dirty="0">
                <a:solidFill>
                  <a:srgbClr val="FFFFFF"/>
                </a:solidFill>
                <a:latin typeface="CaeciliaLTPro-75Bold"/>
                <a:cs typeface="CaeciliaLTPro-75Bold"/>
              </a:rPr>
              <a:t> </a:t>
            </a:r>
            <a:r>
              <a:rPr lang="de-DE" sz="1400" b="1" spc="-50" dirty="0">
                <a:solidFill>
                  <a:srgbClr val="FFFFFF"/>
                </a:solidFill>
                <a:latin typeface="CaeciliaLTPro-75Bold"/>
                <a:cs typeface="CaeciliaLTPro-75Bold"/>
              </a:rPr>
              <a:t>1</a:t>
            </a:r>
            <a:endParaRPr spc="-50" dirty="0"/>
          </a:p>
          <a:p>
            <a:pPr marL="12700" algn="ctr">
              <a:lnSpc>
                <a:spcPct val="100000"/>
              </a:lnSpc>
            </a:pPr>
            <a:r>
              <a:rPr dirty="0"/>
              <a:t>Title</a:t>
            </a:r>
            <a:r>
              <a:rPr spc="-30" dirty="0"/>
              <a:t> </a:t>
            </a:r>
            <a:r>
              <a:rPr dirty="0"/>
              <a:t>line</a:t>
            </a:r>
            <a:r>
              <a:rPr spc="-25" dirty="0"/>
              <a:t> </a:t>
            </a:r>
            <a:r>
              <a:rPr spc="-50" dirty="0"/>
              <a:t>2</a:t>
            </a:r>
            <a:br>
              <a:rPr lang="en-US" spc="-50" dirty="0"/>
            </a:br>
            <a:r>
              <a:rPr lang="en-US" sz="1000" spc="-50" dirty="0"/>
              <a:t>Authors</a:t>
            </a:r>
            <a:endParaRPr sz="1000" spc="-50" dirty="0"/>
          </a:p>
        </p:txBody>
      </p:sp>
      <p:sp>
        <p:nvSpPr>
          <p:cNvPr id="4" name="object 4"/>
          <p:cNvSpPr txBox="1"/>
          <p:nvPr/>
        </p:nvSpPr>
        <p:spPr>
          <a:xfrm>
            <a:off x="690105" y="879774"/>
            <a:ext cx="63704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900" b="1" spc="-20" dirty="0">
                <a:solidFill>
                  <a:schemeClr val="bg1"/>
                </a:solidFill>
                <a:latin typeface="CaeciliaLTPro-75Bold"/>
                <a:cs typeface="CaeciliaLTPro-75Bold"/>
              </a:rPr>
              <a:t>S</a:t>
            </a:r>
            <a:r>
              <a:rPr sz="900" b="1" spc="-20" dirty="0">
                <a:solidFill>
                  <a:schemeClr val="bg1"/>
                </a:solidFill>
                <a:latin typeface="CaeciliaLTPro-75Bold"/>
                <a:cs typeface="CaeciliaLTPro-75Bold"/>
              </a:rPr>
              <a:t>tudy</a:t>
            </a:r>
            <a:r>
              <a:rPr lang="en-US" sz="900" b="1" spc="-20" dirty="0">
                <a:solidFill>
                  <a:schemeClr val="bg1"/>
                </a:solidFill>
                <a:latin typeface="CaeciliaLTPro-75Bold"/>
                <a:cs typeface="CaeciliaLTPro-75Bold"/>
              </a:rPr>
              <a:t> aim</a:t>
            </a:r>
            <a:endParaRPr sz="900" dirty="0">
              <a:solidFill>
                <a:schemeClr val="bg1"/>
              </a:solidFill>
              <a:latin typeface="CaeciliaLTPro-75Bold"/>
              <a:cs typeface="CaeciliaLTPro-75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5742" y="2028825"/>
            <a:ext cx="4603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chemeClr val="bg1"/>
                </a:solidFill>
                <a:latin typeface="CaeciliaLTPro-75Bold"/>
                <a:cs typeface="CaeciliaLTPro-75Bold"/>
              </a:rPr>
              <a:t>Methods</a:t>
            </a:r>
            <a:endParaRPr sz="900" dirty="0">
              <a:solidFill>
                <a:schemeClr val="bg1"/>
              </a:solidFill>
              <a:latin typeface="CaeciliaLTPro-75Bold"/>
              <a:cs typeface="CaeciliaLTPro-75Bol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9852" y="3732078"/>
            <a:ext cx="1009650" cy="335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700" b="1" dirty="0">
                <a:solidFill>
                  <a:srgbClr val="231F20"/>
                </a:solidFill>
                <a:latin typeface="CaeciliaLTPro-75Bold"/>
                <a:cs typeface="CaeciliaLTPro-75Bold"/>
              </a:rPr>
              <a:t>Surname,</a:t>
            </a:r>
            <a:r>
              <a:rPr sz="700" b="1" spc="-55" dirty="0">
                <a:solidFill>
                  <a:srgbClr val="231F20"/>
                </a:solidFill>
                <a:latin typeface="CaeciliaLTPro-75Bold"/>
                <a:cs typeface="CaeciliaLTPro-75Bold"/>
              </a:rPr>
              <a:t> </a:t>
            </a:r>
            <a:r>
              <a:rPr sz="700" b="1" dirty="0">
                <a:solidFill>
                  <a:srgbClr val="231F20"/>
                </a:solidFill>
                <a:latin typeface="CaeciliaLTPro-75Bold"/>
                <a:cs typeface="CaeciliaLTPro-75Bold"/>
              </a:rPr>
              <a:t>A.</a:t>
            </a:r>
            <a:r>
              <a:rPr sz="700" b="1" spc="-30" dirty="0">
                <a:solidFill>
                  <a:srgbClr val="231F20"/>
                </a:solidFill>
                <a:latin typeface="CaeciliaLTPro-75Bold"/>
                <a:cs typeface="CaeciliaLTPro-75Bold"/>
              </a:rPr>
              <a:t> </a:t>
            </a:r>
            <a:r>
              <a:rPr sz="700" b="1" i="1" dirty="0">
                <a:solidFill>
                  <a:srgbClr val="231F20"/>
                </a:solidFill>
                <a:latin typeface="CaeciliaLTPro-76BoldItalic"/>
                <a:cs typeface="CaeciliaLTPro-76BoldItalic"/>
              </a:rPr>
              <a:t>et </a:t>
            </a:r>
            <a:r>
              <a:rPr sz="700" b="1" i="1" spc="-25" dirty="0">
                <a:solidFill>
                  <a:srgbClr val="231F20"/>
                </a:solidFill>
                <a:latin typeface="CaeciliaLTPro-76BoldItalic"/>
                <a:cs typeface="CaeciliaLTPro-76BoldItalic"/>
              </a:rPr>
              <a:t>al.</a:t>
            </a:r>
            <a:endParaRPr sz="700" dirty="0">
              <a:latin typeface="CaeciliaLTPro-76BoldItalic"/>
              <a:cs typeface="CaeciliaLTPro-76BoldItalic"/>
            </a:endParaRPr>
          </a:p>
          <a:p>
            <a:pPr algn="ctr">
              <a:lnSpc>
                <a:spcPct val="100000"/>
              </a:lnSpc>
            </a:pPr>
            <a:r>
              <a:rPr lang="de-DE" sz="700" b="1" dirty="0">
                <a:solidFill>
                  <a:srgbClr val="231F20"/>
                </a:solidFill>
                <a:latin typeface="CaeciliaLTPro-75Bold"/>
              </a:rPr>
              <a:t>Pflugers Arch - </a:t>
            </a:r>
            <a:r>
              <a:rPr lang="de-DE" sz="700" b="1" dirty="0" err="1">
                <a:solidFill>
                  <a:srgbClr val="231F20"/>
                </a:solidFill>
                <a:latin typeface="CaeciliaLTPro-75Bold"/>
              </a:rPr>
              <a:t>Eur</a:t>
            </a:r>
            <a:r>
              <a:rPr lang="de-DE" sz="700" b="1" dirty="0">
                <a:solidFill>
                  <a:srgbClr val="231F20"/>
                </a:solidFill>
                <a:latin typeface="CaeciliaLTPro-75Bold"/>
              </a:rPr>
              <a:t> J </a:t>
            </a:r>
            <a:r>
              <a:rPr lang="de-DE" sz="700" b="1" dirty="0" err="1">
                <a:solidFill>
                  <a:srgbClr val="231F20"/>
                </a:solidFill>
                <a:latin typeface="CaeciliaLTPro-75Bold"/>
              </a:rPr>
              <a:t>Physiol</a:t>
            </a:r>
            <a:r>
              <a:rPr lang="de-DE" sz="700" b="1" dirty="0">
                <a:solidFill>
                  <a:srgbClr val="231F20"/>
                </a:solidFill>
                <a:latin typeface="CaeciliaLTPro-75Bold"/>
              </a:rPr>
              <a:t> (2025)</a:t>
            </a:r>
            <a:endParaRPr sz="700" b="1" spc="-10" dirty="0">
              <a:solidFill>
                <a:srgbClr val="231F20"/>
              </a:solidFill>
              <a:latin typeface="CaeciliaLTPro-75Bol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17950" y="879773"/>
            <a:ext cx="3911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chemeClr val="tx2">
                    <a:lumMod val="90000"/>
                    <a:lumOff val="10000"/>
                  </a:schemeClr>
                </a:solidFill>
                <a:latin typeface="CaeciliaLTPro-75Bold"/>
                <a:cs typeface="CaeciliaLTPro-75Bold"/>
              </a:rPr>
              <a:t>Results</a:t>
            </a:r>
            <a:endParaRPr sz="900" dirty="0">
              <a:solidFill>
                <a:schemeClr val="tx2">
                  <a:lumMod val="90000"/>
                  <a:lumOff val="10000"/>
                </a:schemeClr>
              </a:solidFill>
              <a:latin typeface="CaeciliaLTPro-75Bold"/>
              <a:cs typeface="CaeciliaLTPro-75Bold"/>
            </a:endParaRPr>
          </a:p>
        </p:txBody>
      </p:sp>
      <p:pic>
        <p:nvPicPr>
          <p:cNvPr id="9" name="Picture 8" descr="A blue cover with text&#10;&#10;AI-generated content may be incorrect.">
            <a:extLst>
              <a:ext uri="{FF2B5EF4-FFF2-40B4-BE49-F238E27FC236}">
                <a16:creationId xmlns:a16="http://schemas.microsoft.com/office/drawing/2014/main" id="{2944556D-2BDA-309D-2F2E-B0633B36FFA7}"/>
              </a:ext>
            </a:extLst>
          </p:cNvPr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6" t="10673" r="-2735" b="57958"/>
          <a:stretch/>
        </p:blipFill>
        <p:spPr>
          <a:xfrm>
            <a:off x="68805" y="40203"/>
            <a:ext cx="1791745" cy="806400"/>
          </a:xfrm>
          <a:prstGeom prst="rect">
            <a:avLst/>
          </a:prstGeom>
        </p:spPr>
      </p:pic>
      <p:pic>
        <p:nvPicPr>
          <p:cNvPr id="11" name="Picture 10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B0634CD3-DB59-1F68-A8F2-21D97AC656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750" y="3633930"/>
            <a:ext cx="781514" cy="532286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569870F9-A5BD-1329-B99E-68D403D46B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395" y="620295"/>
            <a:ext cx="615935" cy="2277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5A5D879F7380479E55D1C1B4141DF6" ma:contentTypeVersion="13" ma:contentTypeDescription="Create a new document." ma:contentTypeScope="" ma:versionID="5e858c50646d72daed6441857adfeaba">
  <xsd:schema xmlns:xsd="http://www.w3.org/2001/XMLSchema" xmlns:xs="http://www.w3.org/2001/XMLSchema" xmlns:p="http://schemas.microsoft.com/office/2006/metadata/properties" xmlns:ns2="a8430be8-d6e1-4e49-a5ee-8beb80eec8a5" xmlns:ns3="3a2cbd1d-249c-4184-9eb8-e66ea1dc8317" targetNamespace="http://schemas.microsoft.com/office/2006/metadata/properties" ma:root="true" ma:fieldsID="c22f418b8c42574effdc499d2933d60e" ns2:_="" ns3:_="">
    <xsd:import namespace="a8430be8-d6e1-4e49-a5ee-8beb80eec8a5"/>
    <xsd:import namespace="3a2cbd1d-249c-4184-9eb8-e66ea1dc831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430be8-d6e1-4e49-a5ee-8beb80eec8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4fb58666-e629-4e5a-b780-b8dcc15b31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2cbd1d-249c-4184-9eb8-e66ea1dc8317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209384b6-8474-45e8-838a-1f7d28854031}" ma:internalName="TaxCatchAll" ma:showField="CatchAllData" ma:web="3a2cbd1d-249c-4184-9eb8-e66ea1dc831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8430be8-d6e1-4e49-a5ee-8beb80eec8a5">
      <Terms xmlns="http://schemas.microsoft.com/office/infopath/2007/PartnerControls"/>
    </lcf76f155ced4ddcb4097134ff3c332f>
    <TaxCatchAll xmlns="3a2cbd1d-249c-4184-9eb8-e66ea1dc831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09B6F7-958B-4134-95D0-C84E6DB7A5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8430be8-d6e1-4e49-a5ee-8beb80eec8a5"/>
    <ds:schemaRef ds:uri="3a2cbd1d-249c-4184-9eb8-e66ea1dc831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FCB1A60-45E5-4093-8CEE-7D5CEB1FD1F3}">
  <ds:schemaRefs>
    <ds:schemaRef ds:uri="a8430be8-d6e1-4e49-a5ee-8beb80eec8a5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3a2cbd1d-249c-4184-9eb8-e66ea1dc8317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F80EE83B-7375-40C6-9255-C4C1E77C8AF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38</Words>
  <Application>Microsoft Office PowerPoint</Application>
  <PresentationFormat>Custom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Title line 1 Title line 2 Authors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NDT GA final version</dc:title>
  <dc:creator>Caroline Vinck</dc:creator>
  <cp:lastModifiedBy>Sarah Shokouhbeen</cp:lastModifiedBy>
  <cp:revision>12</cp:revision>
  <dcterms:created xsi:type="dcterms:W3CDTF">2023-04-24T14:38:54Z</dcterms:created>
  <dcterms:modified xsi:type="dcterms:W3CDTF">2025-06-03T12:21:24Z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2023-04-24T00:00:00Z</vt:filetime>
  </property>
  <property fmtid="{D5CDD505-2E9C-101B-9397-08002B2CF9AE}" pid="3" name="Creator">
    <vt:lpwstr>Adobe Illustrator 26.5 (Macintosh)</vt:lpwstr>
  </property>
  <property fmtid="{D5CDD505-2E9C-101B-9397-08002B2CF9AE}" pid="4" name="LastSaved">
    <vt:filetime>2023-04-24T00:00:00Z</vt:filetime>
  </property>
  <property fmtid="{D5CDD505-2E9C-101B-9397-08002B2CF9AE}" pid="5" name="Producer">
    <vt:lpwstr>Adobe PDF library 16.07</vt:lpwstr>
  </property>
  <property fmtid="{D5CDD505-2E9C-101B-9397-08002B2CF9AE}" pid="6" name="MSIP_Label_be5cb09a-2992-49d6-8ac9-5f63e7b1ad2f_Enabled">
    <vt:lpwstr>true</vt:lpwstr>
  </property>
  <property fmtid="{D5CDD505-2E9C-101B-9397-08002B2CF9AE}" pid="7" name="MSIP_Label_be5cb09a-2992-49d6-8ac9-5f63e7b1ad2f_SetDate">
    <vt:lpwstr>2023-04-28T08:55:26Z</vt:lpwstr>
  </property>
  <property fmtid="{D5CDD505-2E9C-101B-9397-08002B2CF9AE}" pid="8" name="MSIP_Label_be5cb09a-2992-49d6-8ac9-5f63e7b1ad2f_Method">
    <vt:lpwstr>Standard</vt:lpwstr>
  </property>
  <property fmtid="{D5CDD505-2E9C-101B-9397-08002B2CF9AE}" pid="9" name="MSIP_Label_be5cb09a-2992-49d6-8ac9-5f63e7b1ad2f_Name">
    <vt:lpwstr>Controlled</vt:lpwstr>
  </property>
  <property fmtid="{D5CDD505-2E9C-101B-9397-08002B2CF9AE}" pid="10" name="MSIP_Label_be5cb09a-2992-49d6-8ac9-5f63e7b1ad2f_SiteId">
    <vt:lpwstr>91761b62-4c45-43f5-9f0e-be8ad9b551ff</vt:lpwstr>
  </property>
  <property fmtid="{D5CDD505-2E9C-101B-9397-08002B2CF9AE}" pid="11" name="MSIP_Label_be5cb09a-2992-49d6-8ac9-5f63e7b1ad2f_ActionId">
    <vt:lpwstr>d266527c-278a-446c-b4ec-46c1ebb6182e</vt:lpwstr>
  </property>
  <property fmtid="{D5CDD505-2E9C-101B-9397-08002B2CF9AE}" pid="12" name="MSIP_Label_be5cb09a-2992-49d6-8ac9-5f63e7b1ad2f_ContentBits">
    <vt:lpwstr>0</vt:lpwstr>
  </property>
  <property fmtid="{D5CDD505-2E9C-101B-9397-08002B2CF9AE}" pid="13" name="ContentTypeId">
    <vt:lpwstr>0x010100795A5D879F7380479E55D1C1B4141DF6</vt:lpwstr>
  </property>
  <property fmtid="{D5CDD505-2E9C-101B-9397-08002B2CF9AE}" pid="14" name="MediaServiceImageTags">
    <vt:lpwstr/>
  </property>
</Properties>
</file>